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81" r:id="rId5"/>
    <p:sldId id="278" r:id="rId6"/>
    <p:sldId id="275" r:id="rId7"/>
    <p:sldId id="274" r:id="rId8"/>
    <p:sldId id="269" r:id="rId9"/>
    <p:sldId id="270" r:id="rId10"/>
    <p:sldId id="272" r:id="rId11"/>
    <p:sldId id="273" r:id="rId12"/>
    <p:sldId id="277" r:id="rId13"/>
    <p:sldId id="282" r:id="rId14"/>
    <p:sldId id="293" r:id="rId15"/>
    <p:sldId id="279" r:id="rId16"/>
    <p:sldId id="280" r:id="rId17"/>
    <p:sldId id="276" r:id="rId18"/>
    <p:sldId id="291" r:id="rId19"/>
    <p:sldId id="285" r:id="rId20"/>
    <p:sldId id="286" r:id="rId21"/>
    <p:sldId id="287" r:id="rId22"/>
    <p:sldId id="288" r:id="rId23"/>
    <p:sldId id="289" r:id="rId24"/>
    <p:sldId id="290" r:id="rId25"/>
    <p:sldId id="300" r:id="rId26"/>
    <p:sldId id="297" r:id="rId27"/>
    <p:sldId id="299" r:id="rId28"/>
    <p:sldId id="294" r:id="rId29"/>
    <p:sldId id="295" r:id="rId30"/>
    <p:sldId id="298" r:id="rId31"/>
    <p:sldId id="296" r:id="rId32"/>
    <p:sldId id="292" r:id="rId33"/>
    <p:sldId id="262" r:id="rId34"/>
  </p:sldIdLst>
  <p:sldSz cx="12192000" cy="6858000"/>
  <p:notesSz cx="6858000" cy="9144000"/>
  <p:embeddedFontLst>
    <p:embeddedFont>
      <p:font typeface="맑은 고딕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1AD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1D257-D0EF-4110-BE4E-A39F5B6BA51C}" v="1205" dt="2020-07-09T05:58:41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5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주영" userId="23653f4ba46a3203" providerId="Windows Live" clId="Web-{9FD1D257-D0EF-4110-BE4E-A39F5B6BA51C}"/>
    <pc:docChg chg="addSld modSld sldOrd">
      <pc:chgData name="함 주영" userId="23653f4ba46a3203" providerId="Windows Live" clId="Web-{9FD1D257-D0EF-4110-BE4E-A39F5B6BA51C}" dt="2020-07-09T05:58:41.693" v="1257" actId="20577"/>
      <pc:docMkLst>
        <pc:docMk/>
      </pc:docMkLst>
      <pc:sldChg chg="modSp">
        <pc:chgData name="함 주영" userId="23653f4ba46a3203" providerId="Windows Live" clId="Web-{9FD1D257-D0EF-4110-BE4E-A39F5B6BA51C}" dt="2020-07-09T05:11:12.160" v="94" actId="1076"/>
        <pc:sldMkLst>
          <pc:docMk/>
          <pc:sldMk cId="2927898513" sldId="256"/>
        </pc:sldMkLst>
        <pc:spChg chg="mod">
          <ac:chgData name="함 주영" userId="23653f4ba46a3203" providerId="Windows Live" clId="Web-{9FD1D257-D0EF-4110-BE4E-A39F5B6BA51C}" dt="2020-07-09T05:09:39.489" v="24" actId="20577"/>
          <ac:spMkLst>
            <pc:docMk/>
            <pc:sldMk cId="2927898513" sldId="256"/>
            <ac:spMk id="9" creationId="{D3947105-6879-445D-B76B-D5EFC8256F29}"/>
          </ac:spMkLst>
        </pc:spChg>
        <pc:spChg chg="mod">
          <ac:chgData name="함 주영" userId="23653f4ba46a3203" providerId="Windows Live" clId="Web-{9FD1D257-D0EF-4110-BE4E-A39F5B6BA51C}" dt="2020-07-09T05:11:12.160" v="94" actId="1076"/>
          <ac:spMkLst>
            <pc:docMk/>
            <pc:sldMk cId="2927898513" sldId="256"/>
            <ac:spMk id="13" creationId="{01E316FB-EDEF-4544-BEAA-916AA4BA21A0}"/>
          </ac:spMkLst>
        </pc:spChg>
      </pc:sldChg>
      <pc:sldChg chg="modSp">
        <pc:chgData name="함 주영" userId="23653f4ba46a3203" providerId="Windows Live" clId="Web-{9FD1D257-D0EF-4110-BE4E-A39F5B6BA51C}" dt="2020-07-09T05:53:58.525" v="1157" actId="20577"/>
        <pc:sldMkLst>
          <pc:docMk/>
          <pc:sldMk cId="1838111988" sldId="257"/>
        </pc:sldMkLst>
        <pc:spChg chg="mod">
          <ac:chgData name="함 주영" userId="23653f4ba46a3203" providerId="Windows Live" clId="Web-{9FD1D257-D0EF-4110-BE4E-A39F5B6BA51C}" dt="2020-07-09T05:11:42.644" v="111" actId="20577"/>
          <ac:spMkLst>
            <pc:docMk/>
            <pc:sldMk cId="1838111988" sldId="257"/>
            <ac:spMk id="2" creationId="{008E62C0-14A1-4A12-B41E-13F0E87755BC}"/>
          </ac:spMkLst>
        </pc:spChg>
        <pc:spChg chg="mod">
          <ac:chgData name="함 주영" userId="23653f4ba46a3203" providerId="Windows Live" clId="Web-{9FD1D257-D0EF-4110-BE4E-A39F5B6BA51C}" dt="2020-07-09T05:53:58.525" v="1157" actId="20577"/>
          <ac:spMkLst>
            <pc:docMk/>
            <pc:sldMk cId="1838111988" sldId="257"/>
            <ac:spMk id="12" creationId="{D7B7EE40-BAD9-4569-9BF6-F6E9ACA78A3C}"/>
          </ac:spMkLst>
        </pc:spChg>
      </pc:sldChg>
      <pc:sldChg chg="modSp">
        <pc:chgData name="함 주영" userId="23653f4ba46a3203" providerId="Windows Live" clId="Web-{9FD1D257-D0EF-4110-BE4E-A39F5B6BA51C}" dt="2020-07-09T05:49:26.123" v="1011" actId="20577"/>
        <pc:sldMkLst>
          <pc:docMk/>
          <pc:sldMk cId="2451339203" sldId="258"/>
        </pc:sldMkLst>
        <pc:spChg chg="mod">
          <ac:chgData name="함 주영" userId="23653f4ba46a3203" providerId="Windows Live" clId="Web-{9FD1D257-D0EF-4110-BE4E-A39F5B6BA51C}" dt="2020-07-09T05:49:26.123" v="1011" actId="20577"/>
          <ac:spMkLst>
            <pc:docMk/>
            <pc:sldMk cId="2451339203" sldId="258"/>
            <ac:spMk id="10" creationId="{3FD54E8B-319E-49A7-943F-3759933F4521}"/>
          </ac:spMkLst>
        </pc:spChg>
      </pc:sldChg>
      <pc:sldChg chg="modSp modNotes">
        <pc:chgData name="함 주영" userId="23653f4ba46a3203" providerId="Windows Live" clId="Web-{9FD1D257-D0EF-4110-BE4E-A39F5B6BA51C}" dt="2020-07-09T05:21:24.166" v="470" actId="20577"/>
        <pc:sldMkLst>
          <pc:docMk/>
          <pc:sldMk cId="3873653177" sldId="259"/>
        </pc:sldMkLst>
        <pc:spChg chg="mod">
          <ac:chgData name="함 주영" userId="23653f4ba46a3203" providerId="Windows Live" clId="Web-{9FD1D257-D0EF-4110-BE4E-A39F5B6BA51C}" dt="2020-07-09T05:21:24.166" v="470" actId="20577"/>
          <ac:spMkLst>
            <pc:docMk/>
            <pc:sldMk cId="3873653177" sldId="259"/>
            <ac:spMk id="20" creationId="{3FD54E8B-319E-49A7-943F-3759933F4521}"/>
          </ac:spMkLst>
        </pc:spChg>
      </pc:sldChg>
      <pc:sldChg chg="addSp delSp modSp ord">
        <pc:chgData name="함 주영" userId="23653f4ba46a3203" providerId="Windows Live" clId="Web-{9FD1D257-D0EF-4110-BE4E-A39F5B6BA51C}" dt="2020-07-09T05:54:46.556" v="1181" actId="20577"/>
        <pc:sldMkLst>
          <pc:docMk/>
          <pc:sldMk cId="1762389070" sldId="260"/>
        </pc:sldMkLst>
        <pc:spChg chg="mod">
          <ac:chgData name="함 주영" userId="23653f4ba46a3203" providerId="Windows Live" clId="Web-{9FD1D257-D0EF-4110-BE4E-A39F5B6BA51C}" dt="2020-07-09T05:54:46.556" v="1181" actId="20577"/>
          <ac:spMkLst>
            <pc:docMk/>
            <pc:sldMk cId="1762389070" sldId="260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7.484" v="484" actId="1076"/>
          <ac:picMkLst>
            <pc:docMk/>
            <pc:sldMk cId="1762389070" sldId="260"/>
            <ac:picMk id="2" creationId="{FD9EBF69-2635-48B6-9369-003C461C5A34}"/>
          </ac:picMkLst>
        </pc:picChg>
        <pc:picChg chg="del">
          <ac:chgData name="함 주영" userId="23653f4ba46a3203" providerId="Windows Live" clId="Web-{9FD1D257-D0EF-4110-BE4E-A39F5B6BA51C}" dt="2020-07-09T05:23:07.180" v="473"/>
          <ac:picMkLst>
            <pc:docMk/>
            <pc:sldMk cId="1762389070" sldId="260"/>
            <ac:picMk id="36" creationId="{00000000-0000-0000-0000-000000000000}"/>
          </ac:picMkLst>
        </pc:picChg>
      </pc:sldChg>
      <pc:sldChg chg="modSp modNotes">
        <pc:chgData name="함 주영" userId="23653f4ba46a3203" providerId="Windows Live" clId="Web-{9FD1D257-D0EF-4110-BE4E-A39F5B6BA51C}" dt="2020-07-09T05:56:31.820" v="1211" actId="20577"/>
        <pc:sldMkLst>
          <pc:docMk/>
          <pc:sldMk cId="2670215177" sldId="261"/>
        </pc:sldMkLst>
        <pc:spChg chg="mod">
          <ac:chgData name="함 주영" userId="23653f4ba46a3203" providerId="Windows Live" clId="Web-{9FD1D257-D0EF-4110-BE4E-A39F5B6BA51C}" dt="2020-07-09T05:56:31.820" v="1211" actId="20577"/>
          <ac:spMkLst>
            <pc:docMk/>
            <pc:sldMk cId="2670215177" sldId="261"/>
            <ac:spMk id="15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41:30.912" v="789" actId="1076"/>
          <ac:grpSpMkLst>
            <pc:docMk/>
            <pc:sldMk cId="2670215177" sldId="261"/>
            <ac:grpSpMk id="14" creationId="{9C77B2A3-BD20-49CE-81D4-DE2D47A61E55}"/>
          </ac:grpSpMkLst>
        </pc:grpChg>
      </pc:sldChg>
      <pc:sldChg chg="addSp delSp modSp">
        <pc:chgData name="함 주영" userId="23653f4ba46a3203" providerId="Windows Live" clId="Web-{9FD1D257-D0EF-4110-BE4E-A39F5B6BA51C}" dt="2020-07-09T05:34:31.184" v="514" actId="20577"/>
        <pc:sldMkLst>
          <pc:docMk/>
          <pc:sldMk cId="1158595036" sldId="264"/>
        </pc:sldMkLst>
        <pc:spChg chg="mod">
          <ac:chgData name="함 주영" userId="23653f4ba46a3203" providerId="Windows Live" clId="Web-{9FD1D257-D0EF-4110-BE4E-A39F5B6BA51C}" dt="2020-07-09T05:34:31.184" v="514" actId="20577"/>
          <ac:spMkLst>
            <pc:docMk/>
            <pc:sldMk cId="1158595036" sldId="264"/>
            <ac:spMk id="34" creationId="{3FD54E8B-319E-49A7-943F-3759933F4521}"/>
          </ac:spMkLst>
        </pc:spChg>
        <pc:picChg chg="add mod">
          <ac:chgData name="함 주영" userId="23653f4ba46a3203" providerId="Windows Live" clId="Web-{9FD1D257-D0EF-4110-BE4E-A39F5B6BA51C}" dt="2020-07-09T05:31:59.484" v="485" actId="1076"/>
          <ac:picMkLst>
            <pc:docMk/>
            <pc:sldMk cId="1158595036" sldId="264"/>
            <ac:picMk id="2" creationId="{7EC78F6F-E752-4681-94E8-2EF0312500A2}"/>
          </ac:picMkLst>
        </pc:picChg>
        <pc:picChg chg="del">
          <ac:chgData name="함 주영" userId="23653f4ba46a3203" providerId="Windows Live" clId="Web-{9FD1D257-D0EF-4110-BE4E-A39F5B6BA51C}" dt="2020-07-09T05:31:39.890" v="477"/>
          <ac:picMkLst>
            <pc:docMk/>
            <pc:sldMk cId="1158595036" sldId="264"/>
            <ac:picMk id="9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35:57.089" v="567" actId="1076"/>
        <pc:sldMkLst>
          <pc:docMk/>
          <pc:sldMk cId="1042491685" sldId="265"/>
        </pc:sldMkLst>
        <pc:spChg chg="mod">
          <ac:chgData name="함 주영" userId="23653f4ba46a3203" providerId="Windows Live" clId="Web-{9FD1D257-D0EF-4110-BE4E-A39F5B6BA51C}" dt="2020-07-09T05:35:52.761" v="566" actId="1076"/>
          <ac:spMkLst>
            <pc:docMk/>
            <pc:sldMk cId="1042491685" sldId="265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5:57.089" v="567" actId="1076"/>
          <ac:grpSpMkLst>
            <pc:docMk/>
            <pc:sldMk cId="1042491685" sldId="265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33.405" v="495" actId="1076"/>
          <ac:picMkLst>
            <pc:docMk/>
            <pc:sldMk cId="1042491685" sldId="265"/>
            <ac:picMk id="2" creationId="{81CF46A4-C881-48EE-8670-AC0292B16A87}"/>
          </ac:picMkLst>
        </pc:picChg>
        <pc:picChg chg="del">
          <ac:chgData name="함 주영" userId="23653f4ba46a3203" providerId="Windows Live" clId="Web-{9FD1D257-D0EF-4110-BE4E-A39F5B6BA51C}" dt="2020-07-09T05:32:02.499" v="486"/>
          <ac:picMkLst>
            <pc:docMk/>
            <pc:sldMk cId="1042491685" sldId="265"/>
            <ac:picMk id="10" creationId="{00000000-0000-0000-0000-000000000000}"/>
          </ac:picMkLst>
        </pc:picChg>
      </pc:sldChg>
      <pc:sldChg chg="addSp delSp modSp">
        <pc:chgData name="함 주영" userId="23653f4ba46a3203" providerId="Windows Live" clId="Web-{9FD1D257-D0EF-4110-BE4E-A39F5B6BA51C}" dt="2020-07-09T05:58:39.146" v="1256" actId="20577"/>
        <pc:sldMkLst>
          <pc:docMk/>
          <pc:sldMk cId="858889131" sldId="266"/>
        </pc:sldMkLst>
        <pc:spChg chg="mod">
          <ac:chgData name="함 주영" userId="23653f4ba46a3203" providerId="Windows Live" clId="Web-{9FD1D257-D0EF-4110-BE4E-A39F5B6BA51C}" dt="2020-07-09T05:58:39.146" v="1256" actId="20577"/>
          <ac:spMkLst>
            <pc:docMk/>
            <pc:sldMk cId="858889131" sldId="266"/>
            <ac:spMk id="34" creationId="{3FD54E8B-319E-49A7-943F-3759933F4521}"/>
          </ac:spMkLst>
        </pc:spChg>
        <pc:grpChg chg="mod">
          <ac:chgData name="함 주영" userId="23653f4ba46a3203" providerId="Windows Live" clId="Web-{9FD1D257-D0EF-4110-BE4E-A39F5B6BA51C}" dt="2020-07-09T05:36:09.433" v="568" actId="1076"/>
          <ac:grpSpMkLst>
            <pc:docMk/>
            <pc:sldMk cId="858889131" sldId="266"/>
            <ac:grpSpMk id="33" creationId="{9C77B2A3-BD20-49CE-81D4-DE2D47A61E55}"/>
          </ac:grpSpMkLst>
        </pc:grpChg>
        <pc:picChg chg="add mod">
          <ac:chgData name="함 주영" userId="23653f4ba46a3203" providerId="Windows Live" clId="Web-{9FD1D257-D0EF-4110-BE4E-A39F5B6BA51C}" dt="2020-07-09T05:32:28.358" v="493" actId="1076"/>
          <ac:picMkLst>
            <pc:docMk/>
            <pc:sldMk cId="858889131" sldId="266"/>
            <ac:picMk id="2" creationId="{B18D4BA5-3D00-45D5-B4A6-F9A281FF8612}"/>
          </ac:picMkLst>
        </pc:picChg>
        <pc:picChg chg="del">
          <ac:chgData name="함 주영" userId="23653f4ba46a3203" providerId="Windows Live" clId="Web-{9FD1D257-D0EF-4110-BE4E-A39F5B6BA51C}" dt="2020-07-09T05:32:17.687" v="489"/>
          <ac:picMkLst>
            <pc:docMk/>
            <pc:sldMk cId="858889131" sldId="266"/>
            <ac:picMk id="9" creationId="{00000000-0000-0000-0000-000000000000}"/>
          </ac:picMkLst>
        </pc:picChg>
      </pc:sldChg>
      <pc:sldChg chg="modSp ord">
        <pc:chgData name="함 주영" userId="23653f4ba46a3203" providerId="Windows Live" clId="Web-{9FD1D257-D0EF-4110-BE4E-A39F5B6BA51C}" dt="2020-07-09T05:52:30.277" v="1107" actId="20577"/>
        <pc:sldMkLst>
          <pc:docMk/>
          <pc:sldMk cId="565597979" sldId="267"/>
        </pc:sldMkLst>
        <pc:spChg chg="mod">
          <ac:chgData name="함 주영" userId="23653f4ba46a3203" providerId="Windows Live" clId="Web-{9FD1D257-D0EF-4110-BE4E-A39F5B6BA51C}" dt="2020-07-09T05:51:43.106" v="1034" actId="20577"/>
          <ac:spMkLst>
            <pc:docMk/>
            <pc:sldMk cId="565597979" sldId="267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2:30.277" v="1107" actId="20577"/>
          <ac:spMkLst>
            <pc:docMk/>
            <pc:sldMk cId="565597979" sldId="267"/>
            <ac:spMk id="15" creationId="{3FD54E8B-319E-49A7-943F-3759933F4521}"/>
          </ac:spMkLst>
        </pc:spChg>
      </pc:sldChg>
      <pc:sldChg chg="modSp add ord replId">
        <pc:chgData name="함 주영" userId="23653f4ba46a3203" providerId="Windows Live" clId="Web-{9FD1D257-D0EF-4110-BE4E-A39F5B6BA51C}" dt="2020-07-09T05:57:26.147" v="1253" actId="20577"/>
        <pc:sldMkLst>
          <pc:docMk/>
          <pc:sldMk cId="3987504000" sldId="268"/>
        </pc:sldMkLst>
        <pc:spChg chg="mod">
          <ac:chgData name="함 주영" userId="23653f4ba46a3203" providerId="Windows Live" clId="Web-{9FD1D257-D0EF-4110-BE4E-A39F5B6BA51C}" dt="2020-07-09T05:53:34.479" v="1125" actId="20577"/>
          <ac:spMkLst>
            <pc:docMk/>
            <pc:sldMk cId="3987504000" sldId="268"/>
            <ac:spMk id="12" creationId="{D7B7EE40-BAD9-4569-9BF6-F6E9ACA78A3C}"/>
          </ac:spMkLst>
        </pc:spChg>
        <pc:spChg chg="mod">
          <ac:chgData name="함 주영" userId="23653f4ba46a3203" providerId="Windows Live" clId="Web-{9FD1D257-D0EF-4110-BE4E-A39F5B6BA51C}" dt="2020-07-09T05:57:26.147" v="1253" actId="20577"/>
          <ac:spMkLst>
            <pc:docMk/>
            <pc:sldMk cId="3987504000" sldId="268"/>
            <ac:spMk id="15" creationId="{3FD54E8B-319E-49A7-943F-3759933F45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B789D-14BC-446C-87CB-718841D6F6F3}" type="datetimeFigureOut">
              <a:rPr lang="en-US" altLang="ko-KR"/>
              <a:t>8/19/2020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02C06-7EEE-4CD9-9E8F-05EAB5DE0515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6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02C06-7EEE-4CD9-9E8F-05EAB5DE051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2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  <a:lvl2pPr>
              <a:defRPr>
                <a:latin typeface="KoPub돋움체 Light"/>
              </a:defRPr>
            </a:lvl2pPr>
            <a:lvl3pPr>
              <a:defRPr>
                <a:latin typeface="KoPub돋움체 Light"/>
              </a:defRPr>
            </a:lvl3pPr>
            <a:lvl4pPr>
              <a:defRPr>
                <a:latin typeface="KoPub돋움체 Light"/>
              </a:defRPr>
            </a:lvl4pPr>
            <a:lvl5pPr>
              <a:defRPr>
                <a:latin typeface="KoPub돋움체 Light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Light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394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dobe 명조 Std M" pitchFamily="18" charset="-127"/>
                <a:ea typeface="Adobe 명조 Std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dobe 명조 Std M" pitchFamily="18" charset="-127"/>
          <a:ea typeface="Adobe 명조 Std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JuyoungHam/2020Projec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0E18svotRs&amp;feature=youtu.be" TargetMode="External"/><Relationship Id="rId2" Type="http://schemas.openxmlformats.org/officeDocument/2006/relationships/hyperlink" Target="https://youtu.be/1YyA1fql8-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go.kr/data/main/main.do#m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6890742" y="5084865"/>
            <a:ext cx="390353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애플리케이션 개발 담당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49181" y="1939804"/>
            <a:ext cx="3275272" cy="88579"/>
            <a:chOff x="4337108" y="1769323"/>
            <a:chExt cx="3275272" cy="88579"/>
          </a:xfrm>
          <a:solidFill>
            <a:schemeClr val="tx1"/>
          </a:solidFill>
        </p:grpSpPr>
        <p:cxnSp>
          <p:nvCxnSpPr>
            <p:cNvPr id="5" name="직선 연결선 4">
              <a:extLst>
                <a:ext uri="{FF2B5EF4-FFF2-40B4-BE49-F238E27FC236}">
                  <a16:creationId xmlns=""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57695" y="2195011"/>
            <a:ext cx="3058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Adobe 명조 Std M" pitchFamily="18" charset="-127"/>
                <a:ea typeface="Adobe 명조 Std M" pitchFamily="18" charset="-127"/>
              </a:rPr>
              <a:t>볼래</a:t>
            </a:r>
            <a:endParaRPr lang="en-US" altLang="ko-KR" sz="6000" dirty="0" smtClean="0">
              <a:latin typeface="Adobe 명조 Std M" pitchFamily="18" charset="-127"/>
              <a:ea typeface="Adobe 명조 Std M" pitchFamily="18" charset="-127"/>
            </a:endParaRPr>
          </a:p>
          <a:p>
            <a:pPr algn="ct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전시공연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정보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공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서비스</a:t>
            </a: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2418850" y="5146653"/>
            <a:ext cx="346796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함주영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개발 주도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데이터베이스 관리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크롤링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49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439159" y="471116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All-</a:t>
              </a:r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commnets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903556" y="589238"/>
            <a:ext cx="6858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아이템 하위 컬렉션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133684"/>
              </p:ext>
            </p:extLst>
          </p:nvPr>
        </p:nvGraphicFramePr>
        <p:xfrm>
          <a:off x="980913" y="1422579"/>
          <a:ext cx="10077368" cy="4241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내용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ItemInfo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단 아이템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Rating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평점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0.5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단위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 null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값 가능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Create_date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Update_date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수정일자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Writer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이름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(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닉네임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)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Like_count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개수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자동생성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33363"/>
            <a:ext cx="12115800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6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11694"/>
          <a:stretch/>
        </p:blipFill>
        <p:spPr>
          <a:xfrm rot="10800000">
            <a:off x="2700692" y="1861753"/>
            <a:ext cx="9491308" cy="4996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97784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Users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1065193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사용자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63907"/>
              </p:ext>
            </p:extLst>
          </p:nvPr>
        </p:nvGraphicFramePr>
        <p:xfrm>
          <a:off x="1057316" y="2133600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26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UserId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아이디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Nickname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닉네임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사용자가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아이템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title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아이템의 제목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- date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좋아요를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지정한 날짜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하위콜렉션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문서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12106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4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600" y="1200150"/>
            <a:ext cx="10058400" cy="5657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296013" y="1037118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Adobe 명조 Std M" pitchFamily="18" charset="-127"/>
                  <a:ea typeface="Adobe 명조 Std M" pitchFamily="18" charset="-127"/>
                </a:rPr>
                <a:t>BusinessUsers</a:t>
              </a:r>
              <a:endParaRPr lang="en-US" altLang="ko-KR" sz="2000" dirty="0" smtClean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3694509" y="1124462"/>
            <a:ext cx="5392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사업</a:t>
            </a:r>
            <a:r>
              <a: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자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568262"/>
              </p:ext>
            </p:extLst>
          </p:nvPr>
        </p:nvGraphicFramePr>
        <p:xfrm>
          <a:off x="1057316" y="2328333"/>
          <a:ext cx="10077368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467595"/>
                <a:gridCol w="1923803"/>
                <a:gridCol w="2980706"/>
              </a:tblGrid>
              <a:tr h="17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Email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</a:t>
                      </a:r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이메일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아이디로 사용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Name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Location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</a:t>
                      </a:r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위치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Tel_number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전화번호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addContent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사업자 설명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Permission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</a:t>
                      </a:r>
                      <a:r>
                        <a:rPr lang="en-US" altLang="ko-KR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베이스 수정 권한 여부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3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1028886"/>
            <a:ext cx="5676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7010" y="1073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사용자 인증 시스템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010" y="2534093"/>
            <a:ext cx="5406081" cy="3619572"/>
          </a:xfrm>
        </p:spPr>
        <p:txBody>
          <a:bodyPr/>
          <a:lstStyle/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인증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시스템 사용</a:t>
            </a:r>
            <a:endParaRPr lang="en-US" altLang="ko-KR" sz="2400" dirty="0" smtClean="0"/>
          </a:p>
          <a:p>
            <a:r>
              <a:rPr lang="ko-KR" altLang="en-US" sz="2400" dirty="0" smtClean="0"/>
              <a:t>인증시스템과 데이터베이스를 통합하여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일반 사용자와 비즈니스 사용자를 구별하고 별도의 추가 정보와 함께 저장</a:t>
            </a:r>
            <a:endParaRPr lang="en-US" altLang="ko-KR" sz="2400" dirty="0" smtClean="0"/>
          </a:p>
          <a:p>
            <a:r>
              <a:rPr lang="en-US" altLang="ko-KR" sz="2400" dirty="0" smtClean="0"/>
              <a:t>Firebase</a:t>
            </a:r>
            <a:r>
              <a:rPr lang="ko-KR" altLang="en-US" sz="2400" dirty="0" smtClean="0"/>
              <a:t>에서 제공하는 </a:t>
            </a:r>
            <a:r>
              <a:rPr lang="en-US" altLang="ko-KR" sz="2400" dirty="0" smtClean="0"/>
              <a:t>Google, Twitter, </a:t>
            </a:r>
            <a:r>
              <a:rPr lang="en-US" altLang="ko-KR" sz="2400" dirty="0" err="1" smtClean="0"/>
              <a:t>FaceBook</a:t>
            </a:r>
            <a:r>
              <a:rPr lang="en-US" altLang="ko-KR" sz="2400" dirty="0" smtClean="0"/>
              <a:t>, Email </a:t>
            </a:r>
            <a:r>
              <a:rPr lang="ko-KR" altLang="en-US" sz="2400" dirty="0" smtClean="0"/>
              <a:t>로그인과 더불어 별도로 </a:t>
            </a:r>
            <a:r>
              <a:rPr lang="en-US" altLang="ko-KR" sz="2400" dirty="0" err="1" smtClean="0"/>
              <a:t>Kakao</a:t>
            </a:r>
            <a:r>
              <a:rPr lang="ko-KR" altLang="en-US" sz="2400" dirty="0" smtClean="0"/>
              <a:t>로그인 구축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1898" y="2117140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691" y="403760"/>
            <a:ext cx="7683851" cy="39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12623" y="4726379"/>
            <a:ext cx="565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←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	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↑웹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algn="r"/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이용한 간편회원가입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서비스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6" name="Picture 2" descr="C:\Users\Administrator\Desktop\Capture+_2020-08-13-12-48-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94" y="403759"/>
            <a:ext cx="2965164" cy="59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>
                <a:latin typeface="Adobe 명조 Std M" pitchFamily="18" charset="-127"/>
              </a:rPr>
              <a:t>Git</a:t>
            </a:r>
            <a:r>
              <a:rPr lang="en-US" altLang="ko-KR" sz="3600" dirty="0" smtClean="0">
                <a:latin typeface="Adobe 명조 Std M" pitchFamily="18" charset="-127"/>
              </a:rPr>
              <a:t> hub</a:t>
            </a:r>
            <a:endParaRPr lang="ko-KR" altLang="en-US" sz="3600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9833" y="1759723"/>
            <a:ext cx="10515600" cy="490632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Adobe 명조 Std M" pitchFamily="18" charset="-127"/>
              </a:rPr>
              <a:t>프로젝트 관리를 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Adobe 명조 Std M" pitchFamily="18" charset="-127"/>
              </a:rPr>
              <a:t> </a:t>
            </a:r>
            <a:r>
              <a:rPr lang="en-US" altLang="ko-KR" sz="2000" dirty="0" smtClean="0">
                <a:latin typeface="Adobe 명조 Std M" pitchFamily="18" charset="-127"/>
              </a:rPr>
              <a:t> </a:t>
            </a:r>
            <a:r>
              <a:rPr lang="ko-KR" altLang="en-US" sz="2000" dirty="0" smtClean="0">
                <a:latin typeface="Adobe 명조 Std M" pitchFamily="18" charset="-127"/>
              </a:rPr>
              <a:t>위해 </a:t>
            </a:r>
            <a:r>
              <a:rPr lang="ko-KR" altLang="en-US" sz="2000" dirty="0" err="1" smtClean="0">
                <a:latin typeface="Adobe 명조 Std M" pitchFamily="18" charset="-127"/>
              </a:rPr>
              <a:t>깃허브</a:t>
            </a:r>
            <a:r>
              <a:rPr lang="ko-KR" altLang="en-US" sz="2000" dirty="0" smtClean="0">
                <a:latin typeface="Adobe 명조 Std M" pitchFamily="18" charset="-127"/>
              </a:rPr>
              <a:t> 사용</a:t>
            </a: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Adobe 명조 Std M" pitchFamily="18" charset="-127"/>
            </a:endParaRPr>
          </a:p>
          <a:p>
            <a:r>
              <a:rPr lang="en-US" altLang="ko-KR" sz="2000" dirty="0">
                <a:latin typeface="Adobe 명조 Std M" pitchFamily="18" charset="-127"/>
                <a:hlinkClick r:id="rId2"/>
              </a:rPr>
              <a:t>https://</a:t>
            </a:r>
            <a:r>
              <a:rPr lang="en-US" altLang="ko-KR" sz="2000" dirty="0" smtClean="0">
                <a:latin typeface="Adobe 명조 Std M" pitchFamily="18" charset="-127"/>
                <a:hlinkClick r:id="rId2"/>
              </a:rPr>
              <a:t>github.com/JuyoungHam/2020Project</a:t>
            </a:r>
            <a:endParaRPr lang="en-US" altLang="ko-KR" sz="2000" dirty="0" smtClean="0">
              <a:latin typeface="Adobe 명조 Std M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17</a:t>
            </a:fld>
            <a:endParaRPr lang="ko-KR" altLang="en-US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1855" y="1392211"/>
            <a:ext cx="58570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1"/>
          <a:stretch/>
        </p:blipFill>
        <p:spPr bwMode="auto">
          <a:xfrm>
            <a:off x="3756253" y="141621"/>
            <a:ext cx="8024070" cy="586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1054" y="2968281"/>
            <a:ext cx="5125994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ko-KR" altLang="en-US" sz="3200" dirty="0" err="1" smtClean="0"/>
              <a:t>안드로이드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9509"/>
          <a:stretch/>
        </p:blipFill>
        <p:spPr>
          <a:xfrm rot="10800000">
            <a:off x="2558036" y="1738184"/>
            <a:ext cx="9633963" cy="5119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95935" y="881742"/>
            <a:ext cx="22729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홈화면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새로운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인기 공연전시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예정 공연전시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전시탭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공연탭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태그별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아이템 정보만 제공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199" y="6389302"/>
            <a:ext cx="3946072" cy="365125"/>
          </a:xfrm>
        </p:spPr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pic>
        <p:nvPicPr>
          <p:cNvPr id="2050" name="Picture 2" descr="C:\Users\Administrator\Desktop\Capture+_2020-08-13-12-41-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19" y="168800"/>
            <a:ext cx="2373384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Capture+_2020-08-13-12-43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30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Capture+_2020-08-13-12-42-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31" y="168800"/>
            <a:ext cx="3031927" cy="6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6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345400"/>
            <a:ext cx="199605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INDEX</a:t>
            </a:r>
            <a:endParaRPr lang="en-US" altLang="ko-KR" sz="2400" dirty="0">
              <a:ln>
                <a:solidFill>
                  <a:prstClr val="black">
                    <a:alpha val="30000"/>
                  </a:prst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701A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6" y="2037689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1.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기획 의도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2678285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2. 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제공 서비스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3926985"/>
            <a:ext cx="2725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4.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애플리케이션 구현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5" y="3333220"/>
            <a:ext cx="2322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3.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진행 과정</a:t>
            </a:r>
            <a:endParaRPr lang="en-US" altLang="ko-KR" sz="20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74059" y="4592327"/>
            <a:ext cx="2322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Adobe 명조 Std M" pitchFamily="18" charset="-127"/>
                <a:ea typeface="Adobe 명조 Std M" pitchFamily="18" charset="-127"/>
              </a:rPr>
              <a:t>5. </a:t>
            </a:r>
            <a:r>
              <a:rPr lang="ko-KR" altLang="en-US" sz="2000" dirty="0" smtClean="0">
                <a:latin typeface="Adobe 명조 Std M" pitchFamily="18" charset="-127"/>
                <a:ea typeface="Adobe 명조 Std M" pitchFamily="18" charset="-127"/>
              </a:rPr>
              <a:t>마무</a:t>
            </a:r>
            <a:r>
              <a:rPr lang="ko-KR" altLang="en-US" sz="2000" dirty="0">
                <a:latin typeface="Adobe 명조 Std M" pitchFamily="18" charset="-127"/>
                <a:ea typeface="Adobe 명조 Std M" pitchFamily="18" charset="-127"/>
              </a:rPr>
              <a:t>리</a:t>
            </a:r>
            <a:endParaRPr lang="en-US" altLang="ko-KR" sz="2000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75078" y="4180114"/>
            <a:ext cx="3979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제공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설명 및 위치와 홈페이지 안내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등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공유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좋아요를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소통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  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사용자들이 직접 작성한 리뷰와 평점 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74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91"/>
          <a:stretch/>
        </p:blipFill>
        <p:spPr bwMode="auto">
          <a:xfrm>
            <a:off x="647751" y="249148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3" b="18498"/>
          <a:stretch/>
        </p:blipFill>
        <p:spPr bwMode="auto">
          <a:xfrm>
            <a:off x="4429004" y="249147"/>
            <a:ext cx="3333991" cy="63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Capture+_2020-08-13-12-43-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40"/>
          <a:stretch/>
        </p:blipFill>
        <p:spPr bwMode="auto">
          <a:xfrm>
            <a:off x="8106789" y="249148"/>
            <a:ext cx="3333991" cy="30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4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84" y="0"/>
            <a:ext cx="12067516" cy="6787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36478" y="1889849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작성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제목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20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내용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1000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글자 제한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별점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채점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삭제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1063" y="3906940"/>
            <a:ext cx="2939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모두 보기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다양한 정렬 기준 선택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pPr algn="r"/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댓글에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좋아요 기능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-</a:t>
            </a: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인당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1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on/off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형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154288" y="6320019"/>
            <a:ext cx="2743200" cy="365125"/>
          </a:xfrm>
        </p:spPr>
        <p:txBody>
          <a:bodyPr/>
          <a:lstStyle/>
          <a:p>
            <a:fld id="{4AE1E1EF-90A0-4171-8CF9-B3BC5042A8FC}" type="slidenum">
              <a:rPr lang="ko-KR" altLang="en-US" smtClean="0">
                <a:latin typeface="Adobe 명조 Std M" pitchFamily="18" charset="-127"/>
                <a:ea typeface="Adobe 명조 Std M" pitchFamily="18" charset="-127"/>
              </a:rPr>
              <a:pPr/>
              <a:t>21</a:t>
            </a:fld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4098" name="Picture 2" descr="C:\Users\Administrator\Desktop\Capture+_2020-08-13-12-43-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8" y="238769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Capture+_2020-08-13-12-43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194" y="238768"/>
            <a:ext cx="3119742" cy="6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686" y="2633270"/>
            <a:ext cx="3344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마이페이지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설정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테마 선택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내가 쓴 리뷰와 좋아요 목록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122" name="Picture 2" descr="C:\Users\Administrator\Desktop\Capture+_2020-08-13-12-44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0" y="326548"/>
            <a:ext cx="3091066" cy="61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Capture+_2020-08-13-13-33-5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20"/>
          <a:stretch/>
        </p:blipFill>
        <p:spPr bwMode="auto">
          <a:xfrm>
            <a:off x="9394218" y="273169"/>
            <a:ext cx="266884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Capture+_2020-08-13-13-33-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66" y="273168"/>
            <a:ext cx="2716859" cy="6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64609" y="2484149"/>
            <a:ext cx="2527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좋아요한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아이템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내 리뷰 보기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및 삭제 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아이템 카드를 통해 상세정보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146" name="Picture 2" descr="C:\Users\Administrator\Desktop\Capture+_2020-08-13-12-44-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0" y="279750"/>
            <a:ext cx="3132715" cy="628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375" y="279749"/>
            <a:ext cx="3132715" cy="628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C:\Users\Administrator\Desktop\Capture+_2020-08-13-12-46-4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94" y="279750"/>
            <a:ext cx="3132715" cy="62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22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58393" y="3804849"/>
            <a:ext cx="2051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계정관리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프로필 변경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닉네임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사진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변경사항은 데이터베이스에 저장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회원탈퇴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탈퇴시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사용자 정보 삭제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171" name="Picture 3" descr="C:\Users\Administrator\Desktop\Capture+_2020-08-13-12-48-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06" y="297950"/>
            <a:ext cx="3037673" cy="60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istrator\Desktop\Capture+_2020-08-13-12-46-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8" y="297950"/>
            <a:ext cx="3038008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istrator\Desktop\Capture+_2020-08-13-12-48-4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38" y="297950"/>
            <a:ext cx="3038009" cy="60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>
            <a:hlinkClick r:id="rId2"/>
          </p:cNvPr>
          <p:cNvSpPr/>
          <p:nvPr/>
        </p:nvSpPr>
        <p:spPr>
          <a:xfrm>
            <a:off x="2567262" y="3225114"/>
            <a:ext cx="721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https://www.youtube.com/watch?v=a0E18svotRs&amp;feature=youtu.be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06856" y="2591394"/>
            <a:ext cx="5710881" cy="1325563"/>
          </a:xfrm>
        </p:spPr>
        <p:txBody>
          <a:bodyPr/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</a:t>
            </a:r>
            <a:r>
              <a:rPr lang="en-US" altLang="ko-KR" sz="3200" dirty="0"/>
              <a:t>	</a:t>
            </a:r>
            <a:r>
              <a:rPr lang="en-US" altLang="ko-KR" sz="3200" dirty="0" smtClean="0"/>
              <a:t>	   </a:t>
            </a:r>
            <a:r>
              <a:rPr lang="ko-KR" altLang="en-US" sz="3200" dirty="0" smtClean="0"/>
              <a:t>웹</a:t>
            </a:r>
            <a:endParaRPr lang="ko-KR" altLang="en-US" sz="3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1586" y="4761464"/>
            <a:ext cx="234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발표자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	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최수빈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899718" y="1631092"/>
            <a:ext cx="9292281" cy="5226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8360" y="12737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dirty="0" smtClean="0"/>
              <a:t>로그인</a:t>
            </a:r>
            <a:r>
              <a:rPr lang="en-US" altLang="ko-KR" sz="3600" dirty="0" smtClean="0"/>
              <a:t>/</a:t>
            </a:r>
            <a:r>
              <a:rPr lang="ko-KR" altLang="en-US" sz="3600" dirty="0" smtClean="0"/>
              <a:t>로그아웃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Picture 3" descr="C:\Users\Administrator\Desktop\KakaoTalk_20200811_1229477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4" y="1005017"/>
            <a:ext cx="8305101" cy="422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70024" y="675519"/>
            <a:ext cx="77888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Administrator\Desktop\로그아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6" y="3346788"/>
            <a:ext cx="8355056" cy="258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456288" y="2523138"/>
            <a:ext cx="7735712" cy="435133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20265" y="2821550"/>
            <a:ext cx="5537886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추가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1169" y="3822373"/>
            <a:ext cx="87032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ministrator\Desktop\KakaoTalk_20200811_162359206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" y="259492"/>
            <a:ext cx="5460874" cy="6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20265" y="4025199"/>
            <a:ext cx="4456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로그인 후 추가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데이터베이스 추가 요청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가입 후 추가 정보 입력해야만 데이터 추가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권한 부여 전일 경우 정보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</p:txBody>
      </p:sp>
      <p:pic>
        <p:nvPicPr>
          <p:cNvPr id="1026" name="Picture 2" descr="C:\Users\Administrator\Desktop\사업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35" y="527219"/>
            <a:ext cx="6077928" cy="2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2520780"/>
            <a:ext cx="7739906" cy="435369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6846" y="2418874"/>
            <a:ext cx="3100173" cy="96513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목록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074" name="Picture 2" descr="C:\Users\Administrator\Desktop\KakaoTalk_20200811_1623592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29" y="253212"/>
            <a:ext cx="9053112" cy="60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6846" y="3525796"/>
            <a:ext cx="363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관리자용 아이디가 아닐 경우 접근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관리자용 전체 데이터베이스 리스트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2050" name="Picture 2" descr="C:\Users\Administrator\Desktop\관리자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54" y="650787"/>
            <a:ext cx="6265390" cy="17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1336846" y="3390498"/>
            <a:ext cx="476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622637" y="75026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기획 의도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904438" y="2016274"/>
            <a:ext cx="10446826" cy="2985761"/>
            <a:chOff x="5203632" y="2572002"/>
            <a:chExt cx="5277678" cy="2740741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911328"/>
              <a:ext cx="5277678" cy="24014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전시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공연 등의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문화 컨텐츠와 관련된 정보를 </a:t>
              </a:r>
              <a:endParaRPr lang="en-US" altLang="ko-KR" sz="3600" dirty="0">
                <a:latin typeface="Adobe 명조 Std M" pitchFamily="18" charset="-127"/>
                <a:ea typeface="Adobe 명조 Std M" pitchFamily="18" charset="-127"/>
              </a:endParaRP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사용자가 쉽게 얻고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, </a:t>
              </a:r>
            </a:p>
            <a:p>
              <a:pPr algn="ctr"/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이용할 수 있게끔</a:t>
              </a:r>
              <a:r>
                <a:rPr lang="en-US" altLang="ko-KR" sz="3600" dirty="0">
                  <a:latin typeface="Adobe 명조 Std M" pitchFamily="18" charset="-127"/>
                  <a:ea typeface="Adobe 명조 Std M" pitchFamily="18" charset="-127"/>
                </a:rPr>
                <a:t> </a:t>
              </a:r>
              <a:r>
                <a:rPr lang="ko-KR" altLang="en-US" sz="3600" dirty="0">
                  <a:latin typeface="Adobe 명조 Std M" pitchFamily="18" charset="-127"/>
                  <a:ea typeface="Adobe 명조 Std M" pitchFamily="18" charset="-127"/>
                </a:rPr>
                <a:t>다양한 서비스 제공</a:t>
              </a:r>
            </a:p>
            <a:p>
              <a:pPr algn="ctr"/>
              <a:endParaRPr lang="ko-KR" altLang="en-US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0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2020Project\Black and White Minimalist Business Plan Presentation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31573" y="636930"/>
            <a:ext cx="11060427" cy="622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2960" y="109830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작성한 아이템</a:t>
            </a:r>
            <a:endParaRPr lang="ko-KR" altLang="en-US" sz="36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122" name="Picture 2" descr="C:\Users\Administrator\Desktop\KakaoTalk_20200811_162359206_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2" y="2505952"/>
            <a:ext cx="11271857" cy="19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424253" y="2141869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4693" y="3157088"/>
            <a:ext cx="4461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추가한 데이터 확인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타이틀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클릭시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해당 데이터 수정 페이지로 이동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r="55786"/>
          <a:stretch/>
        </p:blipFill>
        <p:spPr>
          <a:xfrm rot="16200000">
            <a:off x="6617570" y="2057155"/>
            <a:ext cx="3943840" cy="565785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97861" y="2418221"/>
            <a:ext cx="4868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데이터베이스에 저장 된 내용 자동 입력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필수 입력사항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미기재시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혹은 입력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오류시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수정 불가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알람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pic>
        <p:nvPicPr>
          <p:cNvPr id="1026" name="Picture 2" descr="C:\Users\Administrator\Desktop\관리자용db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30659"/>
            <a:ext cx="5272216" cy="61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941801" y="1161543"/>
            <a:ext cx="3688235" cy="1039222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데이터 수</a:t>
            </a:r>
            <a:r>
              <a:rPr lang="ko-KR" altLang="en-US" sz="3600" dirty="0"/>
              <a:t>정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585254" y="2200765"/>
            <a:ext cx="51202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9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3839" y="86149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사업자 개인정보 수정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1027" name="Picture 3" descr="C:\Users\Administrator\Desktop\KakaoTalk_20200811_162359206_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6" y="2288663"/>
            <a:ext cx="10945004" cy="32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361096" y="1984439"/>
            <a:ext cx="111416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29968" y="2995560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사업자용 개인정보 추가 및 수정 페이지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개인정보 최초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추가시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데이터 추가 권한 부여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319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</a:t>
            </a:r>
            <a:r>
              <a:rPr lang="ko-KR" altLang="en-US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</a:t>
            </a:r>
            <a:r>
              <a:rPr lang="en-US" altLang="ko-KR" sz="4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21409" y="2187019"/>
            <a:ext cx="8855697" cy="3914530"/>
          </a:xfrm>
        </p:spPr>
        <p:txBody>
          <a:bodyPr/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현재 진행중인 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정보 안내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공개 예정인 정보 별도로 공개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관심 아이템 저장 가능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댓글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및 공유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좋아요 기능을 이용한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서비스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푸쉬알람을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통한 실시간 정보 제공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태그를 이용해 체계화된 정보 제공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97924" y="1795849"/>
            <a:ext cx="95888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7130529" y="658647"/>
            <a:ext cx="3356239" cy="687246"/>
            <a:chOff x="640080" y="-971550"/>
            <a:chExt cx="1660746" cy="76581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제공 서비스 안내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>
                <a:latin typeface="Adobe 명조 Std M" pitchFamily="18" charset="-127"/>
              </a:rPr>
              <a:t>인천직업능력교육원 팀 프로젝트 </a:t>
            </a:r>
            <a:r>
              <a:rPr lang="en-US" altLang="ko-KR" smtClean="0">
                <a:latin typeface="Adobe 명조 Std M" pitchFamily="18" charset="-127"/>
              </a:rPr>
              <a:t>| August 2020 </a:t>
            </a:r>
            <a:endParaRPr lang="ko-KR" altLang="en-US" dirty="0">
              <a:latin typeface="Adobe 명조 Std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778" y="1693827"/>
            <a:ext cx="968769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를 이용하여 데이터 수집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수집한 데이터를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firebase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에 저장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Firebase 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인증 시스템을 이용한 사용자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                  로그인 완성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안드로이드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데이터 베이스와 연동하여 웹 애플리케이션 제작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웹 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크롤링을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이용한 데이터베이스 강화 시도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깃허브를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통한 프로젝트 관리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59232" y="636388"/>
            <a:ext cx="3356239" cy="687246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45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Adobe 명조 Std M" pitchFamily="18" charset="-127"/>
                  <a:ea typeface="Adobe 명조 Std M" pitchFamily="18" charset="-127"/>
                </a:rPr>
                <a:t>진행 과정</a:t>
              </a:r>
              <a:endParaRPr lang="en-US" altLang="ko-KR" sz="2000" dirty="0">
                <a:latin typeface="Adobe 명조 Std M" pitchFamily="18" charset="-127"/>
                <a:ea typeface="Adobe 명조 Std M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04800" y="1548721"/>
            <a:ext cx="85591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2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Adobe 명조 Std M" pitchFamily="18" charset="-127"/>
              </a:rPr>
              <a:t>API</a:t>
            </a:r>
            <a:endParaRPr lang="ko-KR" altLang="en-US" dirty="0">
              <a:latin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114" y="1825625"/>
            <a:ext cx="10414686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문화 데이터 광장의 오픈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api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  <a:hlinkClick r:id="rId3"/>
              </a:rPr>
              <a:t>https://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  <a:hlinkClick r:id="rId3"/>
              </a:rPr>
              <a:t>www.culture.go.kr/data/main/main.do#main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파일을 위주로 사용하였으며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, xml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파일의 경우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java</a:t>
            </a:r>
            <a:r>
              <a:rPr lang="ko-KR" altLang="en-US" dirty="0" err="1" smtClean="0">
                <a:latin typeface="Adobe 명조 Std M" pitchFamily="18" charset="-127"/>
                <a:ea typeface="Adobe 명조 Std M" pitchFamily="18" charset="-127"/>
              </a:rPr>
              <a:t>앱을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 이용하여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json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파일로 변환함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>
                <a:latin typeface="Adobe 명조 Std M" pitchFamily="18" charset="-127"/>
                <a:ea typeface="Adobe 명조 Std M" pitchFamily="18" charset="-127"/>
              </a:rPr>
              <a:t>Node </a:t>
            </a:r>
            <a:r>
              <a:rPr lang="en-US" altLang="ko-KR" dirty="0" err="1">
                <a:latin typeface="Adobe 명조 Std M" pitchFamily="18" charset="-127"/>
                <a:ea typeface="Adobe 명조 Std M" pitchFamily="18" charset="-127"/>
              </a:rPr>
              <a:t>js</a:t>
            </a:r>
            <a:r>
              <a:rPr lang="ko-KR" altLang="en-US" dirty="0">
                <a:latin typeface="Adobe 명조 Std M" pitchFamily="18" charset="-127"/>
                <a:ea typeface="Adobe 명조 Std M" pitchFamily="18" charset="-127"/>
              </a:rPr>
              <a:t>를 이용해 데이터 베이스에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업로드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예시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:</a:t>
            </a:r>
            <a:endParaRPr lang="en-US" altLang="ko-KR" dirty="0">
              <a:latin typeface="Adobe 명조 Std M" pitchFamily="18" charset="-127"/>
              <a:ea typeface="Adobe 명조 Std M" pitchFamily="18" charset="-127"/>
            </a:endParaRPr>
          </a:p>
          <a:p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733169" y="1458097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16" y="4083280"/>
            <a:ext cx="8688530" cy="257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Adobe 명조 Std M" pitchFamily="18" charset="-127"/>
                <a:ea typeface="Adobe 명조 Std M" pitchFamily="18" charset="-127"/>
              </a:rPr>
              <a:t>데이터 베이스 소개</a:t>
            </a:r>
            <a:endParaRPr lang="ko-KR" altLang="en-US" sz="3600" dirty="0">
              <a:latin typeface="Adobe 명조 Std M" pitchFamily="18" charset="-127"/>
              <a:ea typeface="Adobe 명조 Std 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236676" cy="4351338"/>
          </a:xfrm>
        </p:spPr>
        <p:txBody>
          <a:bodyPr/>
          <a:lstStyle/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Google Firebase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기반 실시간 데이터 베이스 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자주 변경되는 전시 공연 아이템 및 사용자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sns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기능을 위해 실시간으로 반영되는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firestore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사용</a:t>
            </a:r>
            <a:endParaRPr lang="en-US" altLang="ko-KR" dirty="0" smtClean="0">
              <a:latin typeface="Adobe 명조 Std M" pitchFamily="18" charset="-127"/>
              <a:ea typeface="Adobe 명조 Std M" pitchFamily="18" charset="-127"/>
            </a:endParaRPr>
          </a:p>
          <a:p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All(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공연 아이템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), Users, </a:t>
            </a:r>
            <a:r>
              <a:rPr lang="en-US" altLang="ko-KR" dirty="0" err="1" smtClean="0">
                <a:latin typeface="Adobe 명조 Std M" pitchFamily="18" charset="-127"/>
                <a:ea typeface="Adobe 명조 Std M" pitchFamily="18" charset="-127"/>
              </a:rPr>
              <a:t>BusinessUser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및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All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하위의 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Comments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까지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총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4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가지 컬렉션</a:t>
            </a:r>
            <a:r>
              <a:rPr lang="en-US" altLang="ko-KR" dirty="0" smtClean="0">
                <a:latin typeface="Adobe 명조 Std M" pitchFamily="18" charset="-127"/>
                <a:ea typeface="Adobe 명조 Std M" pitchFamily="18" charset="-127"/>
              </a:rPr>
              <a:t> </a:t>
            </a:r>
            <a:r>
              <a:rPr lang="ko-KR" altLang="en-US" dirty="0" smtClean="0">
                <a:latin typeface="Adobe 명조 Std M" pitchFamily="18" charset="-127"/>
                <a:ea typeface="Adobe 명조 Std M" pitchFamily="18" charset="-127"/>
              </a:rPr>
              <a:t>생성</a:t>
            </a:r>
            <a:endParaRPr lang="ko-KR" altLang="en-US" dirty="0">
              <a:latin typeface="Adobe 명조 Std M" pitchFamily="18" charset="-127"/>
              <a:ea typeface="Adobe 명조 Std M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3088" y="1408672"/>
            <a:ext cx="109480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dirty="0" smtClean="0"/>
              <a:t>인천직업능력교육원 팀 프로젝트 </a:t>
            </a:r>
            <a:r>
              <a:rPr lang="en-US" altLang="ko-KR" dirty="0" smtClean="0"/>
              <a:t>| August 2020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13672" y="128079"/>
            <a:ext cx="2229678" cy="739269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14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Adobe 명조 Std M" pitchFamily="18" charset="-127"/>
                  <a:ea typeface="Adobe 명조 Std M" pitchFamily="18" charset="-127"/>
                </a:rPr>
                <a:t>All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명조 Std M" pitchFamily="18" charset="-127"/>
                <a:ea typeface="Adobe 명조 Std M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578069" y="215423"/>
            <a:ext cx="66934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데이터 베이스 구조 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전시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/</a:t>
            </a: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Adobe 명조 Std M" pitchFamily="18" charset="-127"/>
                <a:ea typeface="Adobe 명조 Std M" pitchFamily="18" charset="-127"/>
              </a:rPr>
              <a:t>공연 아이템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Adobe 명조 Std M" pitchFamily="18" charset="-127"/>
              <a:ea typeface="Adobe 명조 Std 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9906"/>
              </p:ext>
            </p:extLst>
          </p:nvPr>
        </p:nvGraphicFramePr>
        <p:xfrm>
          <a:off x="1009049" y="1020641"/>
          <a:ext cx="10077368" cy="555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5264"/>
                <a:gridCol w="3028208"/>
                <a:gridCol w="1362528"/>
                <a:gridCol w="3981368"/>
              </a:tblGrid>
              <a:tr h="167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항목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설명</a:t>
                      </a:r>
                      <a:endParaRPr lang="en-US" altLang="ko-KR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자료형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비고</a:t>
                      </a:r>
                      <a:endParaRPr lang="ko-KR" altLang="en-US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Title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제목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Category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카테고리 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101, 102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Start_date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시작일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End_date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종료일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Timestamp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IsOn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현재 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여부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Boolean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Venue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장소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Creator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 창작자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Url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홈페이지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Poster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포스터 이미지 주소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Publisher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데이터베이스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작성자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String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Administrator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Who_liked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누른 사용자 아이디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Favorite_count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좋아요 개수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Int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Tag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분류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Arraylist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전시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공연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어린이</a:t>
                      </a:r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,</a:t>
                      </a:r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오페라 등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Comments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댓글</a:t>
                      </a:r>
                      <a:endParaRPr lang="ko-KR" altLang="en-US" sz="1600" dirty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Adobe 명조 Std M" pitchFamily="18" charset="-127"/>
                          <a:ea typeface="Adobe 명조 Std M" pitchFamily="18" charset="-127"/>
                        </a:rPr>
                        <a:t>하위 </a:t>
                      </a:r>
                      <a:r>
                        <a:rPr lang="ko-KR" altLang="en-US" sz="1600" dirty="0" err="1" smtClean="0">
                          <a:latin typeface="Adobe 명조 Std M" pitchFamily="18" charset="-127"/>
                          <a:ea typeface="Adobe 명조 Std M" pitchFamily="18" charset="-127"/>
                        </a:rPr>
                        <a:t>콜렉션</a:t>
                      </a:r>
                      <a:endParaRPr lang="en-US" altLang="ko-KR" sz="1600" dirty="0" smtClean="0">
                        <a:latin typeface="Adobe 명조 Std M" pitchFamily="18" charset="-127"/>
                        <a:ea typeface="Adobe 명조 Std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 smtClean="0"/>
              <a:t>인천직업능력교육원 팀 프로젝트 </a:t>
            </a:r>
            <a:r>
              <a:rPr lang="en-US" altLang="ko-KR" smtClean="0"/>
              <a:t>| August 2020 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" y="263279"/>
            <a:ext cx="12065330" cy="637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2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922</Words>
  <Application>Microsoft Office PowerPoint</Application>
  <PresentationFormat>사용자 지정</PresentationFormat>
  <Paragraphs>328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Arial</vt:lpstr>
      <vt:lpstr>맑은 고딕</vt:lpstr>
      <vt:lpstr>Adobe 명조 Std M</vt:lpstr>
      <vt:lpstr>KoPub돋움체 Bold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API</vt:lpstr>
      <vt:lpstr>데이터 베이스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인증 시스템</vt:lpstr>
      <vt:lpstr>PowerPoint 프레젠테이션</vt:lpstr>
      <vt:lpstr>Git hub</vt:lpstr>
      <vt:lpstr>실제 앱 구현 소개              안드로이드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실제 앱 구현 소개                   웹</vt:lpstr>
      <vt:lpstr>로그인/로그아웃</vt:lpstr>
      <vt:lpstr>데이터 추가</vt:lpstr>
      <vt:lpstr>목록</vt:lpstr>
      <vt:lpstr>작성한 아이템</vt:lpstr>
      <vt:lpstr>데이터 수정</vt:lpstr>
      <vt:lpstr>사업자 개인정보 수정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Registered User</cp:lastModifiedBy>
  <cp:revision>354</cp:revision>
  <dcterms:created xsi:type="dcterms:W3CDTF">2017-11-16T00:50:54Z</dcterms:created>
  <dcterms:modified xsi:type="dcterms:W3CDTF">2020-08-19T02:18:52Z</dcterms:modified>
</cp:coreProperties>
</file>